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0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5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9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2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33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7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8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51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92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68D0B70-BFB0-4A5D-A960-DD1F65AAB05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4D6A0CA-3AFC-419D-930F-796F2F819E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75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A1D6-D780-47F8-AAAD-044EA3F2F9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 Super</a:t>
            </a:r>
            <a:r>
              <a:rPr lang="de-DE" dirty="0"/>
              <a:t>-</a:t>
            </a:r>
            <a:r>
              <a:rPr lang="en-US" dirty="0" err="1"/>
              <a:t>Geburtstag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24D75-4C96-43F2-BA68-A9E56B4C2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Die E-Mail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4A1D44-58EB-4803-8228-144E092C5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752" y="25574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01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71AE-C41F-409B-9E85-5F5A2A4D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 der E-Mail sind 8 Fehler</a:t>
            </a:r>
            <a:br>
              <a:rPr lang="de-DE" dirty="0"/>
            </a:br>
            <a:r>
              <a:rPr lang="de-DE" dirty="0"/>
              <a:t>Finde sie!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0D76-E61C-4905-A8D5-1ACBB3D71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Liebe Thea,</a:t>
            </a:r>
          </a:p>
          <a:p>
            <a:pPr marL="0" indent="0">
              <a:buNone/>
            </a:pPr>
            <a:r>
              <a:rPr lang="de-DE" dirty="0"/>
              <a:t>alles Liebe und Gute mit deinem Geburtstag. Ich hoffe, du haben ein super Fest um Freitag.</a:t>
            </a:r>
          </a:p>
          <a:p>
            <a:pPr marL="0" indent="0">
              <a:buNone/>
            </a:pPr>
            <a:r>
              <a:rPr lang="de-DE" dirty="0"/>
              <a:t>Ich bin zurzeit in Bogota. Das ist in Kolumbien. Heute habe ich frei, aber morgen musst ich dann arbeite. </a:t>
            </a:r>
          </a:p>
          <a:p>
            <a:pPr marL="0" indent="0">
              <a:buNone/>
            </a:pPr>
            <a:r>
              <a:rPr lang="de-DE" dirty="0"/>
              <a:t>Auch herzlichen Glückwunsch bei Tante Isabel. Dein Geschenk bringe ich nächsten Monat mit. </a:t>
            </a:r>
          </a:p>
          <a:p>
            <a:pPr marL="0" indent="0">
              <a:buNone/>
            </a:pPr>
            <a:r>
              <a:rPr lang="de-DE" dirty="0"/>
              <a:t>Dann besuchen ich euch.</a:t>
            </a:r>
          </a:p>
          <a:p>
            <a:pPr marL="0" indent="0">
              <a:buNone/>
            </a:pPr>
            <a:r>
              <a:rPr lang="de-DE" dirty="0"/>
              <a:t>Liebe Grüße</a:t>
            </a:r>
          </a:p>
          <a:p>
            <a:pPr marL="0" indent="0">
              <a:buNone/>
            </a:pPr>
            <a:r>
              <a:rPr lang="de-DE" dirty="0"/>
              <a:t>Dein Onkel Theo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1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FBD4-92A5-48CD-9455-142EA9C37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Kleine Hilfe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2A005-A332-43FE-A49F-A6DA49E3C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 pitanju su četiri glagola i četiri predloga </a:t>
            </a:r>
          </a:p>
          <a:p>
            <a:pPr>
              <a:buFontTx/>
              <a:buChar char="-"/>
            </a:pPr>
            <a:r>
              <a:rPr lang="sr-Latn-RS" dirty="0"/>
              <a:t>Ispravite greške i prepišite e-mail u sveskama</a:t>
            </a:r>
          </a:p>
          <a:p>
            <a:pPr>
              <a:buFontTx/>
              <a:buChar char="-"/>
            </a:pPr>
            <a:endParaRPr lang="sr-Latn-RS" dirty="0"/>
          </a:p>
          <a:p>
            <a:pPr>
              <a:buFontTx/>
              <a:buChar char="-"/>
            </a:pPr>
            <a:endParaRPr lang="sr-Latn-RS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sr-Latn-RS" dirty="0"/>
              <a:t>Viel Spa</a:t>
            </a:r>
            <a:r>
              <a:rPr lang="de-DE" dirty="0"/>
              <a:t>ß!</a:t>
            </a:r>
          </a:p>
          <a:p>
            <a:pPr marL="0" indent="0">
              <a:buNone/>
            </a:pPr>
            <a:r>
              <a:rPr lang="de-DE" dirty="0"/>
              <a:t>eure Lehrerin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C2B021-1652-4EA3-93B0-4297873EC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689" y="131710"/>
            <a:ext cx="1882621" cy="188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51669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55</TotalTime>
  <Words>111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Schoolbook</vt:lpstr>
      <vt:lpstr>Corbel</vt:lpstr>
      <vt:lpstr>Feathered</vt:lpstr>
      <vt:lpstr>Der Super-Geburtstag</vt:lpstr>
      <vt:lpstr>In der E-Mail sind 8 Fehler Finde sie! </vt:lpstr>
      <vt:lpstr>Kleine Hilfe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Super-Geburtstag</dc:title>
  <dc:creator>Kompjuter</dc:creator>
  <cp:lastModifiedBy>Kompjuter</cp:lastModifiedBy>
  <cp:revision>4</cp:revision>
  <dcterms:created xsi:type="dcterms:W3CDTF">2020-03-20T15:23:02Z</dcterms:created>
  <dcterms:modified xsi:type="dcterms:W3CDTF">2020-03-20T16:46:53Z</dcterms:modified>
</cp:coreProperties>
</file>